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701"/>
  </p:normalViewPr>
  <p:slideViewPr>
    <p:cSldViewPr snapToGrid="0" snapToObjects="1">
      <p:cViewPr varScale="1">
        <p:scale>
          <a:sx n="100" d="100"/>
          <a:sy n="100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22B2F-86E2-E842-9C83-C0A2A6BC5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12E61E-A153-7C4B-A80F-FFD63FC6BE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226CB-9957-C047-805D-50A390688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3BFB6-92E1-3E44-89D9-2273A23AF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A4238-8318-5A4F-9CD8-277D16C45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77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809E6-B4BA-A741-9396-1958D521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9A1DC8-EE02-D742-AE94-5B99AA068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49F89-9FF8-6841-BE97-941EB1F84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89C57-7890-3946-8CD3-5981B958F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09DD5-2C06-B346-94F6-E0D45E8BD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720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E455A5-3957-F14D-9C63-EA7980B102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7319A1-1D3C-7E41-9B22-0C68BC6777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8D0CE-069A-EA47-9237-55D02E9C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E5AAD-14A1-8747-AD75-63875D7FF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84F10-B193-2D43-9E6B-F3127F5DE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35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AA31B-606B-EC4D-9C7B-706C2FFCB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063EA-3C25-2244-8588-5ACD0BFA6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E97B6-C056-BE42-8432-AE44E46FF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BD0A8-1ACB-8E47-8B53-62EEA378D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57606-4457-0C49-8320-E499E97D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37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6C9A4-5B5E-4245-83E9-0B1047786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A3536-9230-F948-BADF-9D8C9B1FB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DFB80-FCA6-0843-BD39-297B30A53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9265D0-5DF1-AB4E-A7F6-1BDF63282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265F3-6273-D34A-AD14-7F5E3C299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63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E0AF-33E1-A24C-802F-CB975B57C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599D9-FFB1-B14A-9FA7-4DF08007F8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9108B6-9D58-5A4D-9EE4-E7603A04D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459A7-2F0C-334D-8A54-67611E4DC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526A4-987E-C543-8C3F-5B10D124B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16B2FB-56AB-1940-9B05-CF212022F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83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6156D-1648-C04F-B167-DB0635921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15A4C-4C96-A042-B344-C2C9680C9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1206A5-2077-F946-A4EF-9532F2288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77E438-425B-3246-A475-DB6315EDC0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534C07-B153-9B48-AF32-F4382150C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DE7D80-90E4-484B-8A1E-C233DA6E8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88441F-5347-2442-9FEB-3037DE9B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BF2A29-3DD9-DB41-BE08-9579EC57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06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45F4-7635-574B-B487-E2E2C2FEA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E20019-EEE9-3947-833A-1EF02506E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1FB25-EC5D-C040-B44B-08D66CB44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050271-13B0-0F4A-B0C3-33DBB0B8D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622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441335-4347-C340-942A-10D9F8407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70FA92-A70E-3C4A-B68E-73B0D6200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B89EA-8259-654C-8519-A7E9B415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503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F11A2-EFB9-724B-B2B1-14DFD1431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49BEB-DC95-C84B-8674-C0DD9D4CA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DFA15-D342-544F-AE1D-C2997BDFF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CD370-A0C3-6B43-9888-86AC12A6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9B48DD-5F45-D247-B03E-0D3789956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4077E-B50D-294E-A812-10E136F16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337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7182D-7938-2546-8921-ABCB869A0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30018E-1FDF-2645-AA2E-34C902115C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E868EF-9F8D-D94B-974B-D989BA3BB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89D840-4BD0-2341-870C-A5927151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45C84-83CD-EB42-B5B2-C9901E026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97282-DABD-7F48-A670-311C9FAD7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18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3D2CC9-31A6-754E-865A-65A12C910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F3DBC7-7984-314E-AA00-010BB8C56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DD260-9EA2-A046-8AC3-335D3A6DAD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892F5-603B-E44D-9931-5581DD3E84F7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967F9-2586-B645-BF70-D0FD28BD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BEA65-092A-884E-96B4-F767A72ED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BE880-E212-6D40-8DA5-52C25A742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27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17D15B9-3E27-3943-81C0-41B9A4FC1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75" y="0"/>
            <a:ext cx="11107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454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Pengcheng</dc:creator>
  <cp:lastModifiedBy>Li Pengcheng</cp:lastModifiedBy>
  <cp:revision>4</cp:revision>
  <dcterms:created xsi:type="dcterms:W3CDTF">2018-10-31T19:10:38Z</dcterms:created>
  <dcterms:modified xsi:type="dcterms:W3CDTF">2018-10-31T19:42:46Z</dcterms:modified>
</cp:coreProperties>
</file>

<file path=docProps/thumbnail.jpeg>
</file>